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5" autoAdjust="0"/>
  </p:normalViewPr>
  <p:slideViewPr>
    <p:cSldViewPr>
      <p:cViewPr varScale="1">
        <p:scale>
          <a:sx n="92" d="100"/>
          <a:sy n="92" d="100"/>
        </p:scale>
        <p:origin x="-26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4A3C892-9FE5-4DF2-868B-773444A66B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7D7EAEA-01AD-42EB-BF07-D2E82D7D1B3F}" type="slidenum">
              <a:rPr lang="de-DE"/>
              <a:pPr/>
              <a:t>1</a:t>
            </a:fld>
            <a:endParaRPr lang="de-DE"/>
          </a:p>
        </p:txBody>
      </p:sp>
      <p:sp>
        <p:nvSpPr>
          <p:cNvPr id="112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9772C4-B187-42FB-8C32-03EA955155E8}" type="slidenum">
              <a:rPr lang="de-DE"/>
              <a:pPr/>
              <a:t>2</a:t>
            </a:fld>
            <a:endParaRPr lang="de-DE"/>
          </a:p>
        </p:txBody>
      </p:sp>
      <p:sp>
        <p:nvSpPr>
          <p:cNvPr id="122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BCB84D-7944-4009-94EC-44FCC7C87A6B}" type="slidenum">
              <a:rPr lang="de-DE"/>
              <a:pPr/>
              <a:t>3</a:t>
            </a:fld>
            <a:endParaRPr lang="de-DE"/>
          </a:p>
        </p:txBody>
      </p:sp>
      <p:sp>
        <p:nvSpPr>
          <p:cNvPr id="133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7F54B86-F0AC-469D-B38C-D2CC2773F840}" type="slidenum">
              <a:rPr lang="de-DE"/>
              <a:pPr/>
              <a:t>4</a:t>
            </a:fld>
            <a:endParaRPr lang="de-DE"/>
          </a:p>
        </p:txBody>
      </p:sp>
      <p:sp>
        <p:nvSpPr>
          <p:cNvPr id="143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3DDAB3-7D94-4795-A76D-5178AFB4CDD0}" type="slidenum">
              <a:rPr lang="de-DE"/>
              <a:pPr/>
              <a:t>5</a:t>
            </a:fld>
            <a:endParaRPr lang="de-DE"/>
          </a:p>
        </p:txBody>
      </p:sp>
      <p:sp>
        <p:nvSpPr>
          <p:cNvPr id="153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007F-B707-4EB4-9B57-B27ED7E162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9FA9F-4329-4557-840B-573B0AA7B2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1F7B-92FF-4157-A656-5A27386072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F2944-925E-4EF5-99C9-10D55B592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767C6-0CDA-4550-8490-D32171E59B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05435-5642-40BA-B12C-4CA4170F55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2160588"/>
            <a:ext cx="44577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2160588"/>
            <a:ext cx="4459287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BD22-88F3-4BA5-BD0B-F27A79D171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29671-E402-4121-8F31-5815DB647C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3C699-6C4C-434D-B471-CB5E630E97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C0B6-2976-4FA2-8D02-E009028507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19006-4EB3-4746-9669-FE974BF78C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30B8-BBFA-4A54-B1D5-5AB43F255A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C8CDC-AD83-4CB8-A7E7-CD3003A968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A7B9D-D10E-439A-9EF4-CB951D120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847F-D70A-46FA-B4C8-9743C3F73C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0656-9A2E-4B14-A1D6-199449F79C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65A0-20F1-4D9A-BC0F-9AFDFCA90B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A6DA-98D9-4B85-8FB7-D7D387A6C9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48646-0C8D-4E18-8DB3-08AA9675C9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9EC5-1FD9-4AA6-8B21-DB872D8D61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A984-B677-4F82-9A6A-6EF0EC4E7D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581C-D87C-4AC6-8C72-5DBF44446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84ED-4767-45BD-BF20-5F7B6187F1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55FC4-B3F6-466F-8F1B-B3A0BF6506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8E72A-6270-4B5E-B31F-CA69C4D700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6DA1-0C5C-4A1A-A682-6538CFE14B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744F-F29C-4AF8-B97F-D57407875F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03F12-DC65-4C6A-B626-5066EAE509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CFCF-0617-466F-92DA-30CD67E41C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F3FF8-A200-4253-A567-49DAAADE8F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1984375"/>
            <a:ext cx="4062412" cy="4168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984375"/>
            <a:ext cx="4064000" cy="4168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FB06-F0E0-491C-96EF-D745857C25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45F3-A72D-49FE-983D-6579D39600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AE89-339E-498D-A45F-728C4FCC95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5297-D5F1-4AD9-A45B-6C17A11462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0DF4E-02D1-474E-B227-04C9DF472E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F25D0-064C-439B-851C-E4B6B7A60B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B714-4987-4B2D-99AE-2F19389F95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BE72A-924F-485E-A158-0895D3A12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00900" y="554038"/>
            <a:ext cx="2159000" cy="5599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20725" y="554038"/>
            <a:ext cx="6327775" cy="5599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D5371-9C82-481D-982A-842E90B461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725" y="554038"/>
            <a:ext cx="8639175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7B49F-584C-4813-A96D-E623DEFFB0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1F5D-303B-4A92-8DBC-5FBB829D5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3376B-84F9-4D2F-A07E-E297A5F86D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601E-83D7-48C1-A6D6-D18CA6DDDF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78B8-F4D7-4E82-A9DB-DC0BD6E7E6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C772B-AE77-4438-B4A2-8A132370A5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A87B400-9AD4-4775-83BA-123E85A1EA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0588"/>
            <a:ext cx="9069387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2CDC1DF9-17B1-46AC-AAC8-73C023EEE0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BA33FE1-7318-4119-85A0-D4D5C72F1C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8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8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54038"/>
            <a:ext cx="86391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4375"/>
            <a:ext cx="8278812" cy="416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4547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4547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83425" y="64547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D504228B-2317-4565-8040-B4E7112488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554038"/>
            <a:ext cx="8640763" cy="1262062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/>
              <a:t>Gut vorbereitet </a:t>
            </a:r>
            <a:r>
              <a:rPr lang="de-DE" dirty="0" err="1" smtClean="0"/>
              <a:t>für's</a:t>
            </a:r>
            <a:r>
              <a:rPr lang="de-DE" dirty="0" smtClean="0"/>
              <a:t> Probespiel???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7061" y="2007046"/>
            <a:ext cx="7559675" cy="6237287"/>
          </a:xfrm>
        </p:spPr>
        <p:txBody>
          <a:bodyPr tIns="35280"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500" dirty="0" smtClean="0"/>
              <a:t>Was erwarten die Orchestermusiker und Dirigenten???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4000" dirty="0" smtClean="0"/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500" dirty="0" smtClean="0"/>
              <a:t>Müssten die Hochschulen die Ausbildungsangebote erweitern oder verändern???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4000" dirty="0" smtClean="0"/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4000" dirty="0" smtClean="0"/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4000" dirty="0" smtClean="0"/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40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1079500"/>
            <a:ext cx="8640763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/>
              <a:t>1</a:t>
            </a:r>
            <a:r>
              <a:rPr lang="de-DE" dirty="0" smtClean="0"/>
              <a:t>. Im </a:t>
            </a:r>
            <a:r>
              <a:rPr lang="de-DE" dirty="0" smtClean="0"/>
              <a:t>Probespiel gefragte Qualitäten: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260475"/>
            <a:ext cx="8280400" cy="5580063"/>
          </a:xfrm>
        </p:spPr>
        <p:txBody>
          <a:bodyPr tIns="35280" anchor="ctr"/>
          <a:lstStyle/>
          <a:p>
            <a:pPr marL="0" indent="0" algn="ctr" eaLnBrk="1"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000" dirty="0" smtClean="0"/>
              <a:t>Technik</a:t>
            </a:r>
            <a:br>
              <a:rPr lang="de-DE" sz="4000" dirty="0" smtClean="0"/>
            </a:br>
            <a:r>
              <a:rPr lang="de-DE" sz="4000" dirty="0" smtClean="0"/>
              <a:t>Intonation</a:t>
            </a:r>
            <a:endParaRPr lang="de-DE" sz="4000" dirty="0" smtClean="0"/>
          </a:p>
          <a:p>
            <a:pPr marL="0" indent="0" algn="ctr" eaLnBrk="1"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000" dirty="0" smtClean="0"/>
              <a:t>Rhythmus</a:t>
            </a:r>
          </a:p>
          <a:p>
            <a:pPr marL="0" indent="0" algn="ctr" eaLnBrk="1"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000" dirty="0" smtClean="0"/>
              <a:t>Spielhaltung</a:t>
            </a:r>
          </a:p>
          <a:p>
            <a:pPr marL="0" indent="0" algn="ctr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3500" dirty="0" smtClean="0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8224" y="5400675"/>
            <a:ext cx="1979612" cy="161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9549" y="554038"/>
            <a:ext cx="8640763" cy="1262062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/>
              <a:t>Im Probejahr wird erwartet: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2417786"/>
            <a:ext cx="8280400" cy="4170363"/>
          </a:xfrm>
        </p:spPr>
        <p:txBody>
          <a:bodyPr tIns="35280"/>
          <a:lstStyle/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3500" dirty="0" smtClean="0"/>
              <a:t>Schnelles Erlernen von </a:t>
            </a:r>
            <a:r>
              <a:rPr lang="de-DE" sz="3500" dirty="0" smtClean="0"/>
              <a:t>Literatur</a:t>
            </a:r>
            <a:endParaRPr lang="de-DE" sz="3500" dirty="0" smtClean="0"/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3500" dirty="0" smtClean="0"/>
              <a:t>Schnelles </a:t>
            </a:r>
            <a:r>
              <a:rPr lang="de-DE" sz="3500" dirty="0" smtClean="0"/>
              <a:t>Umsetzen der „Anweisungen</a:t>
            </a:r>
            <a:r>
              <a:rPr lang="de-DE" sz="3500" dirty="0" smtClean="0"/>
              <a:t>“</a:t>
            </a:r>
            <a:endParaRPr lang="de-DE" sz="3500" dirty="0" smtClean="0"/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3500" dirty="0" smtClean="0"/>
              <a:t>Teamfähigkeit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3500" dirty="0" smtClean="0"/>
              <a:t>Mentale+ körperliche Fitness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554038"/>
            <a:ext cx="8640763" cy="1262062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/>
              <a:t>2. Das „Scheitern“: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1840" y="1835621"/>
            <a:ext cx="4321175" cy="5002213"/>
          </a:xfrm>
        </p:spPr>
        <p:txBody>
          <a:bodyPr/>
          <a:lstStyle/>
          <a:p>
            <a:pPr marL="431800" indent="-323850" eaLnBrk="1">
              <a:buClr>
                <a:srgbClr val="FF3366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 b="1" dirty="0" smtClean="0"/>
              <a:t>Im Probespiel</a:t>
            </a:r>
            <a:r>
              <a:rPr lang="de-DE" sz="3200" b="1" dirty="0" smtClean="0"/>
              <a:t>:</a:t>
            </a:r>
            <a:endParaRPr lang="de-DE" sz="3200" b="1" dirty="0" smtClean="0"/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500" dirty="0" smtClean="0"/>
              <a:t>Schlechtes Auftreten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500" dirty="0" smtClean="0"/>
              <a:t>Ungesunde Spielhaltung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500" dirty="0" smtClean="0"/>
              <a:t>Nervosität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500" dirty="0" smtClean="0"/>
              <a:t>Fehleinschätzung der  Orchesterstellen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 dirty="0" smtClean="0"/>
              <a:t>                                               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039617" y="1835621"/>
            <a:ext cx="4321175" cy="4641850"/>
          </a:xfrm>
        </p:spPr>
        <p:txBody>
          <a:bodyPr/>
          <a:lstStyle/>
          <a:p>
            <a:pPr marL="431800" indent="-323850" eaLnBrk="1">
              <a:buClr>
                <a:srgbClr val="FF336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 b="1" dirty="0" smtClean="0"/>
              <a:t>Im Probejahr:</a:t>
            </a:r>
          </a:p>
          <a:p>
            <a:pPr marL="431800" indent="-323850" eaLnBrk="1">
              <a:lnSpc>
                <a:spcPct val="100000"/>
              </a:lnSpc>
              <a:spcAft>
                <a:spcPts val="1200"/>
              </a:spcAft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500" dirty="0" smtClean="0"/>
              <a:t>Überforderung beim Erlernen neuer </a:t>
            </a:r>
            <a:r>
              <a:rPr lang="de-DE" sz="2500" dirty="0" smtClean="0"/>
              <a:t>Werke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500" dirty="0" smtClean="0"/>
              <a:t>Fehlen der:</a:t>
            </a:r>
            <a:br>
              <a:rPr lang="de-DE" sz="2500" dirty="0" smtClean="0"/>
            </a:br>
            <a:r>
              <a:rPr lang="de-DE" sz="2500" dirty="0" smtClean="0"/>
              <a:t>- Klanglichen Anpassung</a:t>
            </a:r>
            <a:r>
              <a:rPr lang="de-DE" sz="2500" dirty="0" smtClean="0"/>
              <a:t>, 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/>
              <a:t>- Teamfähigkeit</a:t>
            </a:r>
            <a:br>
              <a:rPr lang="de-DE" sz="2500" dirty="0" smtClean="0"/>
            </a:br>
            <a:r>
              <a:rPr lang="de-DE" sz="2500" dirty="0" smtClean="0"/>
              <a:t>- Stilsicherheit</a:t>
            </a:r>
            <a:endParaRPr lang="de-DE" sz="2500" dirty="0" smtClean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935" y="4859957"/>
            <a:ext cx="1800225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554038"/>
            <a:ext cx="8640763" cy="1262062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/>
              <a:t>3. Optimierung der Ausbildung: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824" y="1274340"/>
            <a:ext cx="8855075" cy="5457825"/>
          </a:xfrm>
        </p:spPr>
        <p:txBody>
          <a:bodyPr/>
          <a:lstStyle/>
          <a:p>
            <a:pPr marL="431800" indent="-323850" eaLnBrk="1">
              <a:buClr>
                <a:srgbClr val="FF336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dirty="0" smtClean="0"/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Höhere Stundenzahl: Kammermusik, Orchesterliteratur, Korrepetition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Mehr professionelle Orchesterarbeit an der Hochschule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Probespieltraining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Mentales Training, Entspannungstechniken</a:t>
            </a:r>
            <a:r>
              <a:rPr lang="de-DE" dirty="0" smtClean="0"/>
              <a:t>....</a:t>
            </a:r>
          </a:p>
          <a:p>
            <a:pPr marL="431800" indent="-323850" eaLnBrk="1">
              <a:buClr>
                <a:srgbClr val="FF3366"/>
              </a:buClr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Berufsberatung                                                                                                                                                                                              </a:t>
            </a:r>
            <a:endParaRPr lang="de-DE" dirty="0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6256" y="5940425"/>
            <a:ext cx="900112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110</Words>
  <Application>Microsoft Office PowerPoint</Application>
  <PresentationFormat>Benutzerdefiniert</PresentationFormat>
  <Paragraphs>37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Arial Unicode MS</vt:lpstr>
      <vt:lpstr>Times New Roman</vt:lpstr>
      <vt:lpstr>Wingdings</vt:lpstr>
      <vt:lpstr>Larissa-Design</vt:lpstr>
      <vt:lpstr>1_Larissa-Design</vt:lpstr>
      <vt:lpstr>2_Larissa-Design</vt:lpstr>
      <vt:lpstr>3_Larissa-Design</vt:lpstr>
      <vt:lpstr>Gut vorbereitet für's Probespiel???</vt:lpstr>
      <vt:lpstr>1. Im Probespiel gefragte Qualitäten:</vt:lpstr>
      <vt:lpstr>Im Probejahr wird erwartet:</vt:lpstr>
      <vt:lpstr>2. Das „Scheitern“:</vt:lpstr>
      <vt:lpstr>3. Optimierung der Ausbildung: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 vorbereitet für's Probespiel???</dc:title>
  <dc:creator>C.-S. Hohorst</dc:creator>
  <cp:lastModifiedBy>pu</cp:lastModifiedBy>
  <cp:revision>8</cp:revision>
  <cp:lastPrinted>1601-01-01T00:00:00Z</cp:lastPrinted>
  <dcterms:created xsi:type="dcterms:W3CDTF">2014-02-05T09:05:50Z</dcterms:created>
  <dcterms:modified xsi:type="dcterms:W3CDTF">2014-02-12T09:37:35Z</dcterms:modified>
</cp:coreProperties>
</file>